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62" r:id="rId4"/>
    <p:sldId id="257" r:id="rId5"/>
    <p:sldId id="287" r:id="rId6"/>
    <p:sldId id="288" r:id="rId7"/>
    <p:sldId id="290" r:id="rId8"/>
    <p:sldId id="260" r:id="rId9"/>
    <p:sldId id="261" r:id="rId10"/>
    <p:sldId id="292" r:id="rId11"/>
    <p:sldId id="293" r:id="rId12"/>
    <p:sldId id="295" r:id="rId13"/>
    <p:sldId id="300" r:id="rId14"/>
    <p:sldId id="301" r:id="rId15"/>
    <p:sldId id="302" r:id="rId16"/>
    <p:sldId id="303" r:id="rId17"/>
    <p:sldId id="299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969"/>
    <a:srgbClr val="FF66CC"/>
    <a:srgbClr val="929EF6"/>
    <a:srgbClr val="F098EA"/>
    <a:srgbClr val="F5A595"/>
    <a:srgbClr val="99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FEA-4F28-4468-950D-D17AF95D51B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C1BD4A-6318-467A-9F7C-5C5F4F6D75CB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Рухова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87D9E5-5A43-4C39-83DA-F3DBAE6C9D7B}" type="parTrans" cxnId="{160943AE-710D-441A-B8D5-4DAFE0CD05E2}">
      <dgm:prSet/>
      <dgm:spPr/>
      <dgm:t>
        <a:bodyPr/>
        <a:lstStyle/>
        <a:p>
          <a:endParaRPr lang="ru-RU"/>
        </a:p>
      </dgm:t>
    </dgm:pt>
    <dgm:pt modelId="{C8645C4F-1498-4507-9E7D-0DCA7EBE9FFA}" type="sibTrans" cxnId="{160943AE-710D-441A-B8D5-4DAFE0CD05E2}">
      <dgm:prSet/>
      <dgm:spPr/>
      <dgm:t>
        <a:bodyPr/>
        <a:lstStyle/>
        <a:p>
          <a:endParaRPr lang="ru-RU"/>
        </a:p>
      </dgm:t>
    </dgm:pt>
    <dgm:pt modelId="{806A537D-1066-4950-BC30-FAB0BBC7DDBD}" type="pres">
      <dgm:prSet presAssocID="{AF775FEA-4F28-4468-950D-D17AF95D51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6B6ED3-F13D-4E05-81D3-08037C71A1D3}" type="pres">
      <dgm:prSet presAssocID="{B8C1BD4A-6318-467A-9F7C-5C5F4F6D75CB}" presName="parentLin" presStyleCnt="0"/>
      <dgm:spPr/>
      <dgm:t>
        <a:bodyPr/>
        <a:lstStyle/>
        <a:p>
          <a:endParaRPr lang="ru-RU"/>
        </a:p>
      </dgm:t>
    </dgm:pt>
    <dgm:pt modelId="{623E4D1D-AA0B-4FF8-AE67-0A2DB1945F73}" type="pres">
      <dgm:prSet presAssocID="{B8C1BD4A-6318-467A-9F7C-5C5F4F6D75C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F685AD1-02BC-418B-98E8-05E96D664811}" type="pres">
      <dgm:prSet presAssocID="{B8C1BD4A-6318-467A-9F7C-5C5F4F6D75CB}" presName="parentText" presStyleLbl="node1" presStyleIdx="0" presStyleCnt="1" custScaleX="130777" custScaleY="72341" custLinFactNeighborX="-74564" custLinFactNeighborY="29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EE25-5380-4533-BBC0-5BC889DF9D7F}" type="pres">
      <dgm:prSet presAssocID="{B8C1BD4A-6318-467A-9F7C-5C5F4F6D75CB}" presName="negativeSpace" presStyleCnt="0"/>
      <dgm:spPr/>
      <dgm:t>
        <a:bodyPr/>
        <a:lstStyle/>
        <a:p>
          <a:endParaRPr lang="ru-RU"/>
        </a:p>
      </dgm:t>
    </dgm:pt>
    <dgm:pt modelId="{1CA02352-F3FB-452E-BC29-2090481EAA56}" type="pres">
      <dgm:prSet presAssocID="{B8C1BD4A-6318-467A-9F7C-5C5F4F6D75CB}" presName="childText" presStyleLbl="conFgAcc1" presStyleIdx="0" presStyleCnt="1" custLinFactNeighborX="863" custLinFactNeighborY="21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6613A-71FE-4DE7-A050-998B6ACC1AE8}" type="presOf" srcId="{B8C1BD4A-6318-467A-9F7C-5C5F4F6D75CB}" destId="{623E4D1D-AA0B-4FF8-AE67-0A2DB1945F73}" srcOrd="0" destOrd="0" presId="urn:microsoft.com/office/officeart/2005/8/layout/list1"/>
    <dgm:cxn modelId="{0183A3C9-9ABA-4F05-AA31-B79D1B895727}" type="presOf" srcId="{AF775FEA-4F28-4468-950D-D17AF95D51BB}" destId="{806A537D-1066-4950-BC30-FAB0BBC7DDBD}" srcOrd="0" destOrd="0" presId="urn:microsoft.com/office/officeart/2005/8/layout/list1"/>
    <dgm:cxn modelId="{FD9BE165-E8A9-4A9B-A659-42204A9445F3}" type="presOf" srcId="{B8C1BD4A-6318-467A-9F7C-5C5F4F6D75CB}" destId="{5F685AD1-02BC-418B-98E8-05E96D664811}" srcOrd="1" destOrd="0" presId="urn:microsoft.com/office/officeart/2005/8/layout/list1"/>
    <dgm:cxn modelId="{160943AE-710D-441A-B8D5-4DAFE0CD05E2}" srcId="{AF775FEA-4F28-4468-950D-D17AF95D51BB}" destId="{B8C1BD4A-6318-467A-9F7C-5C5F4F6D75CB}" srcOrd="0" destOrd="0" parTransId="{6E87D9E5-5A43-4C39-83DA-F3DBAE6C9D7B}" sibTransId="{C8645C4F-1498-4507-9E7D-0DCA7EBE9FFA}"/>
    <dgm:cxn modelId="{0F6872BF-45DA-4484-AA81-DA09764661F0}" type="presParOf" srcId="{806A537D-1066-4950-BC30-FAB0BBC7DDBD}" destId="{5F6B6ED3-F13D-4E05-81D3-08037C71A1D3}" srcOrd="0" destOrd="0" presId="urn:microsoft.com/office/officeart/2005/8/layout/list1"/>
    <dgm:cxn modelId="{D89BA7DD-2096-4595-9C06-3CB24FC2B995}" type="presParOf" srcId="{5F6B6ED3-F13D-4E05-81D3-08037C71A1D3}" destId="{623E4D1D-AA0B-4FF8-AE67-0A2DB1945F73}" srcOrd="0" destOrd="0" presId="urn:microsoft.com/office/officeart/2005/8/layout/list1"/>
    <dgm:cxn modelId="{7E441F7F-E84E-404D-95C6-E9EB7692139D}" type="presParOf" srcId="{5F6B6ED3-F13D-4E05-81D3-08037C71A1D3}" destId="{5F685AD1-02BC-418B-98E8-05E96D664811}" srcOrd="1" destOrd="0" presId="urn:microsoft.com/office/officeart/2005/8/layout/list1"/>
    <dgm:cxn modelId="{C86BE394-78EE-476A-A794-C58A341AB2AE}" type="presParOf" srcId="{806A537D-1066-4950-BC30-FAB0BBC7DDBD}" destId="{E6CCEE25-5380-4533-BBC0-5BC889DF9D7F}" srcOrd="1" destOrd="0" presId="urn:microsoft.com/office/officeart/2005/8/layout/list1"/>
    <dgm:cxn modelId="{8838E531-7B9D-47B7-8DA8-F4FAABC44A48}" type="presParOf" srcId="{806A537D-1066-4950-BC30-FAB0BBC7DDBD}" destId="{1CA02352-F3FB-452E-BC29-2090481EAA5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язбережувальна</a:t>
          </a:r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7374B-C22F-46F3-9C85-484F53434D77}" type="presOf" srcId="{7AF150F5-BFD4-4EF0-8E00-CF28BE883E52}" destId="{B454B488-34D5-4F1E-9592-80738159FD29}" srcOrd="0" destOrd="0" presId="urn:microsoft.com/office/officeart/2005/8/layout/list1"/>
    <dgm:cxn modelId="{7EB8760A-F45B-4C3A-A78B-389252680788}" type="presOf" srcId="{7AF150F5-BFD4-4EF0-8E00-CF28BE883E52}" destId="{A49567B8-A198-4F6A-A08B-CE181DC03CE0}" srcOrd="1" destOrd="0" presId="urn:microsoft.com/office/officeart/2005/8/layout/list1"/>
    <dgm:cxn modelId="{B5FD2CF6-C26A-48B6-AE10-CA244378AEE4}" type="presOf" srcId="{3161F945-6DC8-4924-B25B-475EF7A58487}" destId="{30D77998-5861-47F9-928C-60DCBDD8F99D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83DFAC9A-6C5E-4E33-9CC9-C464E40D3E38}" type="presParOf" srcId="{30D77998-5861-47F9-928C-60DCBDD8F99D}" destId="{C81A009A-A55B-4216-A1B2-C0BDD4BD5B07}" srcOrd="0" destOrd="0" presId="urn:microsoft.com/office/officeart/2005/8/layout/list1"/>
    <dgm:cxn modelId="{9929F17D-B62C-4B13-9A5B-7C14CE44EAB1}" type="presParOf" srcId="{C81A009A-A55B-4216-A1B2-C0BDD4BD5B07}" destId="{B454B488-34D5-4F1E-9592-80738159FD29}" srcOrd="0" destOrd="0" presId="urn:microsoft.com/office/officeart/2005/8/layout/list1"/>
    <dgm:cxn modelId="{7F1CE887-C6E0-422E-A731-901CCEB4C23F}" type="presParOf" srcId="{C81A009A-A55B-4216-A1B2-C0BDD4BD5B07}" destId="{A49567B8-A198-4F6A-A08B-CE181DC03CE0}" srcOrd="1" destOrd="0" presId="urn:microsoft.com/office/officeart/2005/8/layout/list1"/>
    <dgm:cxn modelId="{246579EA-091C-404E-8CBA-1226457F66DD}" type="presParOf" srcId="{30D77998-5861-47F9-928C-60DCBDD8F99D}" destId="{CAE5FDCD-1220-4D26-A7F5-AE543767A29A}" srcOrd="1" destOrd="0" presId="urn:microsoft.com/office/officeart/2005/8/layout/list1"/>
    <dgm:cxn modelId="{971240D1-7D09-4B2E-9CC1-E79F6454B0F4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підходи до фізичного розвитку дітей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2FAEF-5262-47A7-8BF3-C5E3433F2FFA}" type="presOf" srcId="{7AF150F5-BFD4-4EF0-8E00-CF28BE883E52}" destId="{A49567B8-A198-4F6A-A08B-CE181DC03CE0}" srcOrd="1" destOrd="0" presId="urn:microsoft.com/office/officeart/2005/8/layout/list1"/>
    <dgm:cxn modelId="{E6C8416B-6A86-479E-945F-F907D33A53BD}" type="presOf" srcId="{7AF150F5-BFD4-4EF0-8E00-CF28BE883E52}" destId="{B454B488-34D5-4F1E-9592-80738159FD29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F78CC523-685C-4387-9AF3-F64C88A6EA80}" type="presOf" srcId="{3161F945-6DC8-4924-B25B-475EF7A58487}" destId="{30D77998-5861-47F9-928C-60DCBDD8F99D}" srcOrd="0" destOrd="0" presId="urn:microsoft.com/office/officeart/2005/8/layout/list1"/>
    <dgm:cxn modelId="{C915BDA9-23AB-4480-975E-78262DF9BB29}" type="presParOf" srcId="{30D77998-5861-47F9-928C-60DCBDD8F99D}" destId="{C81A009A-A55B-4216-A1B2-C0BDD4BD5B07}" srcOrd="0" destOrd="0" presId="urn:microsoft.com/office/officeart/2005/8/layout/list1"/>
    <dgm:cxn modelId="{66C12318-61FF-4D2E-B987-46C1D67E0019}" type="presParOf" srcId="{C81A009A-A55B-4216-A1B2-C0BDD4BD5B07}" destId="{B454B488-34D5-4F1E-9592-80738159FD29}" srcOrd="0" destOrd="0" presId="urn:microsoft.com/office/officeart/2005/8/layout/list1"/>
    <dgm:cxn modelId="{A991FD68-9831-4D01-9C54-3965B457DA6D}" type="presParOf" srcId="{C81A009A-A55B-4216-A1B2-C0BDD4BD5B07}" destId="{A49567B8-A198-4F6A-A08B-CE181DC03CE0}" srcOrd="1" destOrd="0" presId="urn:microsoft.com/office/officeart/2005/8/layout/list1"/>
    <dgm:cxn modelId="{03DFB21B-D94F-4C5E-A7D5-15861E9F676C}" type="presParOf" srcId="{30D77998-5861-47F9-928C-60DCBDD8F99D}" destId="{CAE5FDCD-1220-4D26-A7F5-AE543767A29A}" srcOrd="1" destOrd="0" presId="urn:microsoft.com/office/officeart/2005/8/layout/list1"/>
    <dgm:cxn modelId="{A43837A1-0DF6-47D1-A821-332645655E04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Співпраця ЗДО з родинами вихованців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CC8DA-27E7-4CC2-A63B-765DBA7349D2}" type="presOf" srcId="{7AF150F5-BFD4-4EF0-8E00-CF28BE883E52}" destId="{A49567B8-A198-4F6A-A08B-CE181DC03CE0}" srcOrd="1" destOrd="0" presId="urn:microsoft.com/office/officeart/2005/8/layout/list1"/>
    <dgm:cxn modelId="{6828EF87-301A-4041-B8B7-AEAC98725D59}" type="presOf" srcId="{3161F945-6DC8-4924-B25B-475EF7A58487}" destId="{30D77998-5861-47F9-928C-60DCBDD8F99D}" srcOrd="0" destOrd="0" presId="urn:microsoft.com/office/officeart/2005/8/layout/list1"/>
    <dgm:cxn modelId="{5221A8CC-4A64-4E5B-8550-EF4B63F163C9}" type="presOf" srcId="{7AF150F5-BFD4-4EF0-8E00-CF28BE883E52}" destId="{B454B488-34D5-4F1E-9592-80738159FD29}" srcOrd="0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6B938302-B813-4A5D-865A-3C10BA88BFBC}" type="presParOf" srcId="{30D77998-5861-47F9-928C-60DCBDD8F99D}" destId="{C81A009A-A55B-4216-A1B2-C0BDD4BD5B07}" srcOrd="0" destOrd="0" presId="urn:microsoft.com/office/officeart/2005/8/layout/list1"/>
    <dgm:cxn modelId="{7D018002-02EA-439A-9E64-B2296A249AA2}" type="presParOf" srcId="{C81A009A-A55B-4216-A1B2-C0BDD4BD5B07}" destId="{B454B488-34D5-4F1E-9592-80738159FD29}" srcOrd="0" destOrd="0" presId="urn:microsoft.com/office/officeart/2005/8/layout/list1"/>
    <dgm:cxn modelId="{3C52E402-A98D-4265-93CE-B5BC158C706C}" type="presParOf" srcId="{C81A009A-A55B-4216-A1B2-C0BDD4BD5B07}" destId="{A49567B8-A198-4F6A-A08B-CE181DC03CE0}" srcOrd="1" destOrd="0" presId="urn:microsoft.com/office/officeart/2005/8/layout/list1"/>
    <dgm:cxn modelId="{F1302965-F828-48DD-BA05-667552D2C79F}" type="presParOf" srcId="{30D77998-5861-47F9-928C-60DCBDD8F99D}" destId="{CAE5FDCD-1220-4D26-A7F5-AE543767A29A}" srcOrd="1" destOrd="0" presId="urn:microsoft.com/office/officeart/2005/8/layout/list1"/>
    <dgm:cxn modelId="{C60DED50-1B11-4C3A-A132-FBB2771A6DE8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1F945-6DC8-4924-B25B-475EF7A584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150F5-BFD4-4EF0-8E00-CF28BE883E52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uk-UA" sz="28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умови, способи і засоби формування </a:t>
          </a:r>
          <a:r>
            <a:rPr lang="uk-UA" sz="2800" b="1" baseline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компетентностей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D9AC5-9F17-4FFF-A9CB-9134A311B5C0}" type="parTrans" cxnId="{CAC529E1-0DF7-48EF-AFF4-686E800D39DC}">
      <dgm:prSet/>
      <dgm:spPr/>
      <dgm:t>
        <a:bodyPr/>
        <a:lstStyle/>
        <a:p>
          <a:endParaRPr lang="ru-RU"/>
        </a:p>
      </dgm:t>
    </dgm:pt>
    <dgm:pt modelId="{59228F1A-969C-4CC1-914B-F0E1F6432AB1}" type="sibTrans" cxnId="{CAC529E1-0DF7-48EF-AFF4-686E800D39DC}">
      <dgm:prSet/>
      <dgm:spPr/>
      <dgm:t>
        <a:bodyPr/>
        <a:lstStyle/>
        <a:p>
          <a:endParaRPr lang="ru-RU"/>
        </a:p>
      </dgm:t>
    </dgm:pt>
    <dgm:pt modelId="{30D77998-5861-47F9-928C-60DCBDD8F99D}" type="pres">
      <dgm:prSet presAssocID="{3161F945-6DC8-4924-B25B-475EF7A584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1A009A-A55B-4216-A1B2-C0BDD4BD5B07}" type="pres">
      <dgm:prSet presAssocID="{7AF150F5-BFD4-4EF0-8E00-CF28BE883E52}" presName="parentLin" presStyleCnt="0"/>
      <dgm:spPr/>
      <dgm:t>
        <a:bodyPr/>
        <a:lstStyle/>
        <a:p>
          <a:endParaRPr lang="ru-RU"/>
        </a:p>
      </dgm:t>
    </dgm:pt>
    <dgm:pt modelId="{B454B488-34D5-4F1E-9592-80738159FD29}" type="pres">
      <dgm:prSet presAssocID="{7AF150F5-BFD4-4EF0-8E00-CF28BE883E5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49567B8-A198-4F6A-A08B-CE181DC03CE0}" type="pres">
      <dgm:prSet presAssocID="{7AF150F5-BFD4-4EF0-8E00-CF28BE883E52}" presName="parentText" presStyleLbl="node1" presStyleIdx="0" presStyleCnt="1" custScaleX="146873" custScaleY="72692" custLinFactNeighborX="-29455" custLinFactNeighborY="14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FDCD-1220-4D26-A7F5-AE543767A29A}" type="pres">
      <dgm:prSet presAssocID="{7AF150F5-BFD4-4EF0-8E00-CF28BE883E52}" presName="negativeSpace" presStyleCnt="0"/>
      <dgm:spPr/>
      <dgm:t>
        <a:bodyPr/>
        <a:lstStyle/>
        <a:p>
          <a:endParaRPr lang="ru-RU"/>
        </a:p>
      </dgm:t>
    </dgm:pt>
    <dgm:pt modelId="{0D9591DB-D1F0-45A3-ABC6-98AA88D0B208}" type="pres">
      <dgm:prSet presAssocID="{7AF150F5-BFD4-4EF0-8E00-CF28BE883E52}" presName="childText" presStyleLbl="conFgAcc1" presStyleIdx="0" presStyleCnt="1" custLinFactNeighborX="3306" custLinFactNeighborY="9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6E6A1-89DC-4A77-87FF-F80C21079019}" type="presOf" srcId="{3161F945-6DC8-4924-B25B-475EF7A58487}" destId="{30D77998-5861-47F9-928C-60DCBDD8F99D}" srcOrd="0" destOrd="0" presId="urn:microsoft.com/office/officeart/2005/8/layout/list1"/>
    <dgm:cxn modelId="{5B4E77B6-D162-4D0A-8E8D-4B791238A66B}" type="presOf" srcId="{7AF150F5-BFD4-4EF0-8E00-CF28BE883E52}" destId="{A49567B8-A198-4F6A-A08B-CE181DC03CE0}" srcOrd="1" destOrd="0" presId="urn:microsoft.com/office/officeart/2005/8/layout/list1"/>
    <dgm:cxn modelId="{CAC529E1-0DF7-48EF-AFF4-686E800D39DC}" srcId="{3161F945-6DC8-4924-B25B-475EF7A58487}" destId="{7AF150F5-BFD4-4EF0-8E00-CF28BE883E52}" srcOrd="0" destOrd="0" parTransId="{F47D9AC5-9F17-4FFF-A9CB-9134A311B5C0}" sibTransId="{59228F1A-969C-4CC1-914B-F0E1F6432AB1}"/>
    <dgm:cxn modelId="{B7AA7372-0743-41F4-B7BF-E1414EEED843}" type="presOf" srcId="{7AF150F5-BFD4-4EF0-8E00-CF28BE883E52}" destId="{B454B488-34D5-4F1E-9592-80738159FD29}" srcOrd="0" destOrd="0" presId="urn:microsoft.com/office/officeart/2005/8/layout/list1"/>
    <dgm:cxn modelId="{1384B31E-B9B5-48DF-914D-E1C80F303CEE}" type="presParOf" srcId="{30D77998-5861-47F9-928C-60DCBDD8F99D}" destId="{C81A009A-A55B-4216-A1B2-C0BDD4BD5B07}" srcOrd="0" destOrd="0" presId="urn:microsoft.com/office/officeart/2005/8/layout/list1"/>
    <dgm:cxn modelId="{E81EB9E4-FCC8-45F1-B97E-A0B5A75A692A}" type="presParOf" srcId="{C81A009A-A55B-4216-A1B2-C0BDD4BD5B07}" destId="{B454B488-34D5-4F1E-9592-80738159FD29}" srcOrd="0" destOrd="0" presId="urn:microsoft.com/office/officeart/2005/8/layout/list1"/>
    <dgm:cxn modelId="{FD673D16-87FD-4458-8EC0-8A8348296D49}" type="presParOf" srcId="{C81A009A-A55B-4216-A1B2-C0BDD4BD5B07}" destId="{A49567B8-A198-4F6A-A08B-CE181DC03CE0}" srcOrd="1" destOrd="0" presId="urn:microsoft.com/office/officeart/2005/8/layout/list1"/>
    <dgm:cxn modelId="{EF437D5A-D538-4405-8155-D7DAF9019965}" type="presParOf" srcId="{30D77998-5861-47F9-928C-60DCBDD8F99D}" destId="{CAE5FDCD-1220-4D26-A7F5-AE543767A29A}" srcOrd="1" destOrd="0" presId="urn:microsoft.com/office/officeart/2005/8/layout/list1"/>
    <dgm:cxn modelId="{6D91E3E9-D8F0-455E-BB9C-EB3D8C9C4933}" type="presParOf" srcId="{30D77998-5861-47F9-928C-60DCBDD8F99D}" destId="{0D9591DB-D1F0-45A3-ABC6-98AA88D0B2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02352-F3FB-452E-BC29-2090481EAA56}">
      <dsp:nvSpPr>
        <dsp:cNvPr id="0" name=""/>
        <dsp:cNvSpPr/>
      </dsp:nvSpPr>
      <dsp:spPr>
        <a:xfrm>
          <a:off x="0" y="1662352"/>
          <a:ext cx="3446661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5AD1-02BC-418B-98E8-05E96D664811}">
      <dsp:nvSpPr>
        <dsp:cNvPr id="0" name=""/>
        <dsp:cNvSpPr/>
      </dsp:nvSpPr>
      <dsp:spPr>
        <a:xfrm>
          <a:off x="43834" y="1591457"/>
          <a:ext cx="3155207" cy="1366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193" tIns="0" rIns="91193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Рухова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552" y="1658175"/>
        <a:ext cx="3021771" cy="1233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52125"/>
          <a:ext cx="46292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902967"/>
          <a:ext cx="4410747" cy="13733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Здоров</a:t>
          </a:r>
          <a:r>
            <a:rPr lang="en-US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язбережувальна</a:t>
          </a: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компетентність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66" y="970009"/>
        <a:ext cx="4276663" cy="1239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44249"/>
          <a:ext cx="46292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891198"/>
          <a:ext cx="4410747" cy="13948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підходи до фізичного розвитку дітей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413" y="959287"/>
        <a:ext cx="4274569" cy="1258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44249"/>
          <a:ext cx="46292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891198"/>
          <a:ext cx="4410747" cy="1394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Співпраця ЗДО з родинами вихованців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413" y="959287"/>
        <a:ext cx="4274569" cy="1258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91DB-D1F0-45A3-ABC6-98AA88D0B208}">
      <dsp:nvSpPr>
        <dsp:cNvPr id="0" name=""/>
        <dsp:cNvSpPr/>
      </dsp:nvSpPr>
      <dsp:spPr>
        <a:xfrm>
          <a:off x="0" y="1152125"/>
          <a:ext cx="46292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67B8-A198-4F6A-A08B-CE181DC03CE0}">
      <dsp:nvSpPr>
        <dsp:cNvPr id="0" name=""/>
        <dsp:cNvSpPr/>
      </dsp:nvSpPr>
      <dsp:spPr>
        <a:xfrm>
          <a:off x="151324" y="902967"/>
          <a:ext cx="4410747" cy="1373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481" tIns="0" rIns="1224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Основні</a:t>
          </a:r>
          <a:r>
            <a:rPr lang="uk-UA" sz="28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умови, способи і засоби формування </a:t>
          </a:r>
          <a:r>
            <a:rPr lang="uk-UA" sz="2800" b="1" kern="1200" baseline="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компетентностей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366" y="970009"/>
        <a:ext cx="4276663" cy="1239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604D-8D92-42A1-A634-71302CE4EA2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53C8-D317-4182-A05F-993A9E8FE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0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12776"/>
            <a:ext cx="7748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БКДО) за освітнім напрямом “Особистість дитини” та “Особистість дитини. Спортивні ігри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958969" y="5085184"/>
            <a:ext cx="5760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i="1" dirty="0" err="1" smtClean="0">
                <a:latin typeface="Times New Roman" pitchFamily="18" charset="0"/>
                <a:cs typeface="Times New Roman" pitchFamily="18" charset="0"/>
              </a:rPr>
              <a:t>Тхоренко</a:t>
            </a:r>
            <a:r>
              <a:rPr lang="uk-UA" altLang="ru-RU" sz="2800" b="1" i="1" dirty="0" smtClean="0">
                <a:latin typeface="Times New Roman" pitchFamily="18" charset="0"/>
                <a:cs typeface="Times New Roman" pitchFamily="18" charset="0"/>
              </a:rPr>
              <a:t> І.І.,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800" b="1" i="1" dirty="0" smtClean="0">
                <a:latin typeface="Times New Roman" pitchFamily="18" charset="0"/>
                <a:cs typeface="Times New Roman" pitchFamily="18" charset="0"/>
              </a:rPr>
              <a:t>консультант КУ </a:t>
            </a:r>
            <a:r>
              <a:rPr lang="uk-UA" altLang="ru-RU" sz="2800" b="1" i="1" dirty="0">
                <a:latin typeface="Times New Roman" pitchFamily="18" charset="0"/>
                <a:cs typeface="Times New Roman" pitchFamily="18" charset="0"/>
              </a:rPr>
              <a:t>“ЦПРПП ВМР”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0209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895" y="54298"/>
            <a:ext cx="4896544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1076" y="1216348"/>
            <a:ext cx="4304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…У сучасних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умовах не втрачає своєї актуальності питання створення в закладах дошкільної освіти режиму високої рухової активності. Одним із шляхів вирішення є включення до рухового режиму елементів спорту, доступних дітям дошкільного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Щовівторка у BabyLand приходять наші друзі-баскетболісти з Баскетбольного  клубу “Рівне”. – Приватний дитячий садок &amp;quot;Babyland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9" y="1424158"/>
            <a:ext cx="3614659" cy="289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Шахові уроки для дітей українською. Урок 1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55136"/>
            <a:ext cx="4127105" cy="2321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Детские велосипеды - Elite Bike (ТМ Элит Байк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63" y="4731505"/>
            <a:ext cx="4231283" cy="210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64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368" y="1052736"/>
            <a:ext cx="56469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здатність до пізнання й усвідомлення власної приналежності до обраного виду спортивної гри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спрямування психомоторної діяльності на досягнення умовної мети, дотримання єдиних правил спортивної діяльності як індивідуально, так і в команді, які спрямовані на досягнення кращого результату;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грати у спортивну гру за спрощеними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40" y="332656"/>
            <a:ext cx="292926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Вчимо дитину грати в шахи по справжньо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9" y="4343177"/>
            <a:ext cx="5279308" cy="249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5"/>
            <a:ext cx="2647181" cy="2647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0004" y="332656"/>
            <a:ext cx="5830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Спортивно-ігрова компетентність </a:t>
            </a:r>
          </a:p>
        </p:txBody>
      </p:sp>
    </p:spTree>
    <p:extLst>
      <p:ext uri="{BB962C8B-B14F-4D97-AF65-F5344CB8AC3E}">
        <p14:creationId xmlns:p14="http://schemas.microsoft.com/office/powerpoint/2010/main" val="42457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1240399" y="390818"/>
            <a:ext cx="6995120" cy="1307536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Варіативний складник БКДО. «Особистість дитини. Спортивні ігри»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283" y="1465620"/>
            <a:ext cx="2744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377" y="201300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Шахи</a:t>
            </a:r>
          </a:p>
          <a:p>
            <a:pPr lvl="0"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 lvl="0"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 lvl="0"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Настільний теніс</a:t>
            </a:r>
          </a:p>
          <a:p>
            <a:pPr lvl="0"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Городки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Игра городки правила игры, схема и размеры фигур. История, особенности игры  город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Городки - спортивная развивающая детская игра. Основные термины и правила 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59" y="3861048"/>
            <a:ext cx="4226187" cy="280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С возвращением вас, городки!. БелПре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1512"/>
            <a:ext cx="3338456" cy="255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1" y="3949844"/>
            <a:ext cx="3468717" cy="2710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2012" y="1823558"/>
            <a:ext cx="4161475" cy="1224136"/>
          </a:xfrm>
        </p:spPr>
        <p:txBody>
          <a:bodyPr>
            <a:no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виховання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здорової, життєрадісної, активної дитини засобами фізичного виховання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як фахівець, який стимулює процес розвитку дитини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5835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сновне </a:t>
            </a:r>
            <a:r>
              <a:rPr lang="uk-UA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 педагогів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 дитини оптимально активним, насиченим різноманітними видами діяльності, отже, корисним і цікавим.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Особливості фізичного розвитку дітей раннього віку в перший рік життя з  таблицею показників » Жіночий 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омплекс фізичного розвитку дитини Liana-1/2 купити в інтернет магазині в  Україні | Nepoceda.kiev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3754388" cy="310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87924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дошкільного віку;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Фізична культура дошкільників;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здоров’язбережувального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середовища у ЗДО;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Загартування дітей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дошкільного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Оновлена спортивна зала - сучасний фізкультурно-оздоровчий осередок для  малят-дощкільнят, ЗДО №23 | Громадський Проект Хмель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User\Desktop\15370848905695_zrazok-zalu-8951-06ddf978b983f9b066acf1d0ea440c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98437"/>
            <a:ext cx="4200766" cy="2362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Наші напрямки робо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3" y="3596248"/>
            <a:ext cx="3795580" cy="284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Аэробика для детей | Champion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C:\Users\User\Desktop\unname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3465"/>
            <a:ext cx="3498959" cy="243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569875"/>
            <a:ext cx="4816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Змістові акценти підрозділу: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623" y="8860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Загартування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дошкільного віку;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Оздоровчі технології в освітньому процесі ЗДО;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Активізація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 дитини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Сучасні підходи до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методів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прийомів навчання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фізичних вправ.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9487" y="268769"/>
            <a:ext cx="4816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Змістові акценти підрозділу: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Оновлена спортивна зала - сучасний фізкультурно-оздоровчий осередок для  малят-дощкільнят, ЗДО №23 | Громадський Проект Хмель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У нововолинському дитсадочку урочисто відкрили відремонтований басе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7478"/>
            <a:ext cx="3247529" cy="216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Йога для дітей - в чому користь? | Мамоведія - про здоров&amp;#39;я та розвиток  дити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72" y="1585384"/>
            <a:ext cx="4167931" cy="278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Аэробика для детей — польза или вр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1" y="3933055"/>
            <a:ext cx="4932040" cy="272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48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9231728" cy="7200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Професійне навчання педагогів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30786"/>
            <a:ext cx="650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Підвищення кваліфікації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236252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у професійних конкурсах, тренінгах, майстер-класах, семінарах</a:t>
            </a:r>
          </a:p>
          <a:p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7" y="1268760"/>
            <a:ext cx="1224053" cy="12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2" y="3209805"/>
            <a:ext cx="1400758" cy="13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1" y="5160097"/>
            <a:ext cx="13672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827773"/>
            <a:ext cx="882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Наступність між дошкільною та початковою освітою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6226" y="3401827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Форми,  методи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3992" y="1714255"/>
            <a:ext cx="6322052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Узгоджені та спільні</a:t>
            </a:r>
          </a:p>
          <a:p>
            <a:pPr lvl="0"/>
            <a:endParaRPr lang="uk-UA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Принципи, підходи, провідні види діяльності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9460" y="4869160"/>
            <a:ext cx="5488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активного відпочинку: фізкультурні розваги, фізкультурні свята, день здоров’я, піші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" y="1240424"/>
            <a:ext cx="1370025" cy="14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2" y="3209805"/>
            <a:ext cx="1400758" cy="130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1" y="4819261"/>
            <a:ext cx="1224053" cy="122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476672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БАЖАЮ УСПІХУ в реалізації та впровадженні БКДО!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Блог учителя української мови та літератури, зарубіжної літератури Данько  Світлани Валентинівни: 9 КЛАС. ЗАРУБІЖНА ЛІТЕРАТУРА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896544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122" y="2638946"/>
            <a:ext cx="4304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це державний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освіти, що містить норми і положення, які визначають державні вимоги до рівня розвиненості, освіченості та вихованості дитини дошкільного віку (6 (7) років).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unnam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3130"/>
            <a:ext cx="3397321" cy="33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42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19189345"/>
              </p:ext>
            </p:extLst>
          </p:nvPr>
        </p:nvGraphicFramePr>
        <p:xfrm>
          <a:off x="179512" y="1562831"/>
          <a:ext cx="344666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02243" y="404664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Інваріанта частина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БКДО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526817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Освітній напрям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«Особистість дитини»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480965"/>
              </p:ext>
            </p:extLst>
          </p:nvPr>
        </p:nvGraphicFramePr>
        <p:xfrm>
          <a:off x="3923928" y="1844824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2" descr="C:\Users\User\Desktop\дети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3145532" cy="3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движные игры с детьми 3-х лет дома и на улице | Дошколенок - сайт для  родителе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8" y="4822526"/>
            <a:ext cx="3892577" cy="194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19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155630"/>
              </p:ext>
            </p:extLst>
          </p:nvPr>
        </p:nvGraphicFramePr>
        <p:xfrm>
          <a:off x="1475656" y="620688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93655"/>
              </p:ext>
            </p:extLst>
          </p:nvPr>
        </p:nvGraphicFramePr>
        <p:xfrm>
          <a:off x="4211960" y="1740728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405545"/>
              </p:ext>
            </p:extLst>
          </p:nvPr>
        </p:nvGraphicFramePr>
        <p:xfrm>
          <a:off x="1763688" y="3429000"/>
          <a:ext cx="46292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02243" y="18864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8251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652" y="332656"/>
            <a:ext cx="875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 підходи до фізичного розвитку дітей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5589" y="1066131"/>
            <a:ext cx="476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Соціально-психологічний підхід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563365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ормування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стійкої потреби в засвоєнні цінностей фізичної культури,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вмотивованість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активне життя та прагнення до фізичної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вдосконаленості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огулки летом с детьми – 1st-Finstep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8" y="3394281"/>
            <a:ext cx="3810000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ітнес-садок «Спортлайфік» | Sport Life – мережа фітнес-клуб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1" y="3189548"/>
            <a:ext cx="4342576" cy="330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 видів спорту для дітей від 0 до 5 років / Про здоров&amp;#39;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2" y="4149080"/>
            <a:ext cx="3243263" cy="21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5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 підходи до фізичного розвитку дітей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993736"/>
            <a:ext cx="3470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Інтелектуальний підхід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6325" y="1455401"/>
            <a:ext cx="4499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асвоєння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доступних дітям елементарних теоретичних знань у сфері фізичного розвитку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к правильно выбрать спорт для ребенка: неожиданные выводы экспер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40" y="3261318"/>
            <a:ext cx="4540327" cy="340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ашки і шахи. Студія навчання для дітей | Montessori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31942"/>
            <a:ext cx="5229094" cy="38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а здоров&amp;#39;я дітей і молод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33" y="4638422"/>
            <a:ext cx="3114092" cy="207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79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32656"/>
            <a:ext cx="875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 підходи до фізичного розвитку дітей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5117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Руховий підхід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абезпечує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життєво необхідних рухових умінь та навичок, розвиток фізичних якостей, а також раціональне використання рухового потенціалу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Діти та спорт | Блог | Медичний центр Святої Параскеви у Льв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3284984"/>
            <a:ext cx="5340171" cy="318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Аэробика для детей | Champio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User\Desktop\unnam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5746" y="1882547"/>
            <a:ext cx="3853870" cy="28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кільки діти та підлітки мають займатися спортом та яким саме: поради МОЗ |  Українська правда _Житт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59" y="4041692"/>
            <a:ext cx="4248081" cy="281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260648"/>
            <a:ext cx="8352185" cy="111901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Компоненти формування 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рухової та </a:t>
            </a:r>
            <a:r>
              <a:rPr lang="uk-UA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здоров’язбережувальної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31905" y="1222224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308304" y="1379667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2" descr="Escola &amp;amp; Formatura Back To School, Clip Art, Clipart - Картинки На Тему Я  Школяр , Transparent Cartoon - Jing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6679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Психолого-медико-педагочний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супровід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 дитини на всіх вікових етапах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6573" y="2520254"/>
            <a:ext cx="2567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емоційно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комфортних умов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83376" y="1824233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2" descr="Аэробика для детей | Champion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65097" y="2002267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Моніторинг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 здоров’я (фізичного, психічного, соціального) і рівня фізичних, психічних та емоційних навантажень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679" y="34569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Упровадження комплексної програми активного залучення дітей до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здоров’язбережувальної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діяльності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336604" y="2789731"/>
            <a:ext cx="484632" cy="62260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3" descr="C:\Users\Us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08" y="3382141"/>
            <a:ext cx="3661292" cy="254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Фитнес / ЛФК и Пилатес / Москва / Деш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4476273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Фитнес с детьми дома. Подробная информация. Спорт Белогорь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6" y="4459312"/>
            <a:ext cx="3555338" cy="237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12" grpId="0"/>
      <p:bldP spid="15" grpId="0" animBg="1"/>
      <p:bldP spid="20" grpId="0"/>
      <p:bldP spid="21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5" y="17728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здоров’язбережувальній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необхідно формувати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 ставлення до життя і здоров’я як до найвищої людської цінності.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5361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 до Базового компонента дошкільної освіти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317362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Збагачувати знання щодо фізичної, психічної та соціальної сфер здоров’я та важливості здорового способу життя.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4147" y="4123067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Важливою складовою є організація командних спортивних ігор та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розваг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страхування здоров&amp;#39;я дітей в Україні від АСКО Д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Суб&amp;#39;єктивна оцінка здоров&amp;#39;я дітей, соціальні детермінанти його форм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72" y="1587004"/>
            <a:ext cx="4000375" cy="225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Розвиток дитячо-юнацького футболу в Україні - Блог про Льв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User\Desktop\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9" y="4293096"/>
            <a:ext cx="3381320" cy="225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Детский теннис: изучаем нюан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47" y="4635017"/>
            <a:ext cx="3334515" cy="222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953</TotalTime>
  <Words>533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Базовий компонент дошкільної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Базовий компонент дошкільної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БАЖАЮ УСПІХУ в реалізації та впровадженні БКДО!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79</cp:revision>
  <dcterms:created xsi:type="dcterms:W3CDTF">2021-08-16T12:53:36Z</dcterms:created>
  <dcterms:modified xsi:type="dcterms:W3CDTF">2022-01-24T07:58:06Z</dcterms:modified>
</cp:coreProperties>
</file>